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3729" r:id="rId3"/>
    <p:sldId id="257" r:id="rId4"/>
    <p:sldId id="3730" r:id="rId5"/>
    <p:sldId id="259" r:id="rId6"/>
    <p:sldId id="3726" r:id="rId7"/>
    <p:sldId id="3728" r:id="rId8"/>
    <p:sldId id="3727" r:id="rId9"/>
    <p:sldId id="3731" r:id="rId10"/>
    <p:sldId id="3732" r:id="rId11"/>
  </p:sldIdLst>
  <p:sldSz cx="10071100" cy="75565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ilRgiEDfyy2uPDsmqRBA5A4YgN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291"/>
  </p:normalViewPr>
  <p:slideViewPr>
    <p:cSldViewPr snapToGrid="0" snapToObjects="1">
      <p:cViewPr varScale="1">
        <p:scale>
          <a:sx n="73" d="100"/>
          <a:sy n="73" d="100"/>
        </p:scale>
        <p:origin x="1457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5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I KoopPartner">
  <p:cSld name="WI KoopPartn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0"/>
          <p:cNvSpPr txBox="1">
            <a:spLocks noGrp="1"/>
          </p:cNvSpPr>
          <p:nvPr>
            <p:ph type="title"/>
          </p:nvPr>
        </p:nvSpPr>
        <p:spPr>
          <a:xfrm>
            <a:off x="360363" y="250825"/>
            <a:ext cx="6840540" cy="131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body" idx="1"/>
          </p:nvPr>
        </p:nvSpPr>
        <p:spPr>
          <a:xfrm>
            <a:off x="360363" y="6012000"/>
            <a:ext cx="3024191" cy="93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2" name="Google Shape;82;p50"/>
          <p:cNvSpPr txBox="1">
            <a:spLocks noGrp="1"/>
          </p:cNvSpPr>
          <p:nvPr>
            <p:ph type="body" idx="2"/>
          </p:nvPr>
        </p:nvSpPr>
        <p:spPr>
          <a:xfrm>
            <a:off x="360359" y="1764000"/>
            <a:ext cx="6192846" cy="396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3" name="Google Shape;83;p50"/>
          <p:cNvSpPr txBox="1">
            <a:spLocks noGrp="1"/>
          </p:cNvSpPr>
          <p:nvPr>
            <p:ph type="sldNum" idx="12"/>
          </p:nvPr>
        </p:nvSpPr>
        <p:spPr>
          <a:xfrm>
            <a:off x="8640763" y="7292061"/>
            <a:ext cx="171724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halt mit Überschrift">
  <p:cSld name="Inhalt mit Überschrift 2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9"/>
          <p:cNvSpPr txBox="1">
            <a:spLocks noGrp="1"/>
          </p:cNvSpPr>
          <p:nvPr>
            <p:ph type="body" idx="1"/>
          </p:nvPr>
        </p:nvSpPr>
        <p:spPr>
          <a:xfrm>
            <a:off x="360363" y="1764000"/>
            <a:ext cx="3024191" cy="518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8" name="Google Shape;128;p59"/>
          <p:cNvSpPr txBox="1">
            <a:spLocks noGrp="1"/>
          </p:cNvSpPr>
          <p:nvPr>
            <p:ph type="title"/>
          </p:nvPr>
        </p:nvSpPr>
        <p:spPr>
          <a:xfrm>
            <a:off x="360363" y="250825"/>
            <a:ext cx="6840540" cy="131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29" name="Google Shape;129;p59"/>
          <p:cNvSpPr txBox="1">
            <a:spLocks noGrp="1"/>
          </p:cNvSpPr>
          <p:nvPr>
            <p:ph type="sldNum" idx="12"/>
          </p:nvPr>
        </p:nvSpPr>
        <p:spPr>
          <a:xfrm>
            <a:off x="8640763" y="7292061"/>
            <a:ext cx="171724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 mit Überschrift">
  <p:cSld name="Bild mit Überschrift 3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0"/>
          <p:cNvSpPr>
            <a:spLocks noGrp="1"/>
          </p:cNvSpPr>
          <p:nvPr>
            <p:ph type="pic" idx="2"/>
          </p:nvPr>
        </p:nvSpPr>
        <p:spPr>
          <a:xfrm>
            <a:off x="2" y="1764000"/>
            <a:ext cx="6553201" cy="439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−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133" name="Google Shape;133;p60"/>
          <p:cNvSpPr txBox="1">
            <a:spLocks noGrp="1"/>
          </p:cNvSpPr>
          <p:nvPr>
            <p:ph type="body" idx="1"/>
          </p:nvPr>
        </p:nvSpPr>
        <p:spPr>
          <a:xfrm>
            <a:off x="360360" y="6300001"/>
            <a:ext cx="6192841" cy="64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eorgia"/>
              <a:buNone/>
              <a:defRPr sz="1400" b="0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eorgia"/>
              <a:buNone/>
              <a:defRPr sz="1400" b="0"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eorgia"/>
              <a:buNone/>
              <a:defRPr sz="1400" b="0"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eorgia"/>
              <a:buNone/>
              <a:defRPr sz="1400" b="0"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eorgia"/>
              <a:buNone/>
              <a:defRPr sz="1400" b="0"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4" name="Google Shape;134;p60"/>
          <p:cNvSpPr>
            <a:spLocks noGrp="1"/>
          </p:cNvSpPr>
          <p:nvPr>
            <p:ph type="pic" idx="3"/>
          </p:nvPr>
        </p:nvSpPr>
        <p:spPr>
          <a:xfrm>
            <a:off x="6696077" y="1764000"/>
            <a:ext cx="3384553" cy="439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−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135" name="Google Shape;135;p60"/>
          <p:cNvSpPr txBox="1">
            <a:spLocks noGrp="1"/>
          </p:cNvSpPr>
          <p:nvPr>
            <p:ph type="body" idx="4"/>
          </p:nvPr>
        </p:nvSpPr>
        <p:spPr>
          <a:xfrm>
            <a:off x="6696074" y="6299999"/>
            <a:ext cx="3024193" cy="64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6" name="Google Shape;136;p60"/>
          <p:cNvSpPr txBox="1">
            <a:spLocks noGrp="1"/>
          </p:cNvSpPr>
          <p:nvPr>
            <p:ph type="title"/>
          </p:nvPr>
        </p:nvSpPr>
        <p:spPr>
          <a:xfrm>
            <a:off x="360363" y="250825"/>
            <a:ext cx="6840540" cy="131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37" name="Google Shape;137;p60"/>
          <p:cNvSpPr txBox="1">
            <a:spLocks noGrp="1"/>
          </p:cNvSpPr>
          <p:nvPr>
            <p:ph type="sldNum" idx="12"/>
          </p:nvPr>
        </p:nvSpPr>
        <p:spPr>
          <a:xfrm>
            <a:off x="8640763" y="7292061"/>
            <a:ext cx="171724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>
  <p:cSld name="Titelfolie 2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1"/>
          <p:cNvSpPr txBox="1">
            <a:spLocks noGrp="1"/>
          </p:cNvSpPr>
          <p:nvPr>
            <p:ph type="title"/>
          </p:nvPr>
        </p:nvSpPr>
        <p:spPr>
          <a:xfrm>
            <a:off x="360363" y="2483997"/>
            <a:ext cx="9359901" cy="161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41" name="Google Shape;141;p61"/>
          <p:cNvSpPr txBox="1">
            <a:spLocks noGrp="1"/>
          </p:cNvSpPr>
          <p:nvPr>
            <p:ph type="body" idx="1"/>
          </p:nvPr>
        </p:nvSpPr>
        <p:spPr>
          <a:xfrm>
            <a:off x="360363" y="4572001"/>
            <a:ext cx="9359901" cy="237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  <a:defRPr sz="2400" b="0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  <a:defRPr sz="2400" b="0"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  <a:defRPr sz="2400" b="0"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  <a:defRPr sz="2400" b="0"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  <a:defRPr sz="2400" b="0"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2" name="Google Shape;142;p61"/>
          <p:cNvSpPr txBox="1">
            <a:spLocks noGrp="1"/>
          </p:cNvSpPr>
          <p:nvPr>
            <p:ph type="body" idx="2"/>
          </p:nvPr>
        </p:nvSpPr>
        <p:spPr>
          <a:xfrm>
            <a:off x="360363" y="1763713"/>
            <a:ext cx="9359901" cy="611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43" name="Google Shape;143;p61"/>
          <p:cNvCxnSpPr/>
          <p:nvPr/>
        </p:nvCxnSpPr>
        <p:spPr>
          <a:xfrm>
            <a:off x="360363" y="4319999"/>
            <a:ext cx="684004" cy="4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4" name="Google Shape;144;p61"/>
          <p:cNvSpPr txBox="1">
            <a:spLocks noGrp="1"/>
          </p:cNvSpPr>
          <p:nvPr>
            <p:ph type="sldNum" idx="12"/>
          </p:nvPr>
        </p:nvSpPr>
        <p:spPr>
          <a:xfrm>
            <a:off x="8640763" y="7292061"/>
            <a:ext cx="171724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und Inhalt">
  <p:cSld name="Titel und Inhalt 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2"/>
          <p:cNvSpPr txBox="1">
            <a:spLocks noGrp="1"/>
          </p:cNvSpPr>
          <p:nvPr>
            <p:ph type="body" idx="1"/>
          </p:nvPr>
        </p:nvSpPr>
        <p:spPr>
          <a:xfrm>
            <a:off x="360363" y="1763709"/>
            <a:ext cx="9359901" cy="518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8" name="Google Shape;148;p62"/>
          <p:cNvSpPr txBox="1">
            <a:spLocks noGrp="1"/>
          </p:cNvSpPr>
          <p:nvPr>
            <p:ph type="title"/>
          </p:nvPr>
        </p:nvSpPr>
        <p:spPr>
          <a:xfrm>
            <a:off x="360363" y="250825"/>
            <a:ext cx="6840540" cy="131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49" name="Google Shape;149;p62"/>
          <p:cNvSpPr txBox="1">
            <a:spLocks noGrp="1"/>
          </p:cNvSpPr>
          <p:nvPr>
            <p:ph type="body" idx="2"/>
          </p:nvPr>
        </p:nvSpPr>
        <p:spPr>
          <a:xfrm>
            <a:off x="360359" y="6731999"/>
            <a:ext cx="6192846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AAAAAA"/>
              </a:buClr>
              <a:buSzPts val="1200"/>
              <a:buFont typeface="Georgia"/>
              <a:buNone/>
              <a:defRPr sz="1200" b="0">
                <a:solidFill>
                  <a:srgbClr val="AAAAA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0" name="Google Shape;150;p62"/>
          <p:cNvSpPr txBox="1">
            <a:spLocks noGrp="1"/>
          </p:cNvSpPr>
          <p:nvPr>
            <p:ph type="sldNum" idx="12"/>
          </p:nvPr>
        </p:nvSpPr>
        <p:spPr>
          <a:xfrm>
            <a:off x="8640763" y="7292061"/>
            <a:ext cx="171724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bschnittsüberschrift">
  <p:cSld name="Abschnittsüberschrift 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3"/>
          <p:cNvSpPr txBox="1">
            <a:spLocks noGrp="1"/>
          </p:cNvSpPr>
          <p:nvPr>
            <p:ph type="title"/>
          </p:nvPr>
        </p:nvSpPr>
        <p:spPr>
          <a:xfrm>
            <a:off x="360363" y="2483997"/>
            <a:ext cx="9359901" cy="161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54" name="Google Shape;154;p63"/>
          <p:cNvSpPr txBox="1">
            <a:spLocks noGrp="1"/>
          </p:cNvSpPr>
          <p:nvPr>
            <p:ph type="body" idx="1"/>
          </p:nvPr>
        </p:nvSpPr>
        <p:spPr>
          <a:xfrm>
            <a:off x="360363" y="4572001"/>
            <a:ext cx="9359901" cy="237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  <a:defRPr sz="2400" b="0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  <a:defRPr sz="2400" b="0"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  <a:defRPr sz="2400" b="0"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  <a:defRPr sz="2400" b="0"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  <a:defRPr sz="2400" b="0"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5" name="Google Shape;155;p63"/>
          <p:cNvSpPr txBox="1">
            <a:spLocks noGrp="1"/>
          </p:cNvSpPr>
          <p:nvPr>
            <p:ph type="body" idx="2"/>
          </p:nvPr>
        </p:nvSpPr>
        <p:spPr>
          <a:xfrm>
            <a:off x="360363" y="1764001"/>
            <a:ext cx="9359901" cy="61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56" name="Google Shape;156;p63"/>
          <p:cNvCxnSpPr/>
          <p:nvPr/>
        </p:nvCxnSpPr>
        <p:spPr>
          <a:xfrm>
            <a:off x="360363" y="4319999"/>
            <a:ext cx="684004" cy="4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63"/>
          <p:cNvSpPr txBox="1">
            <a:spLocks noGrp="1"/>
          </p:cNvSpPr>
          <p:nvPr>
            <p:ph type="sldNum" idx="12"/>
          </p:nvPr>
        </p:nvSpPr>
        <p:spPr>
          <a:xfrm>
            <a:off x="8640763" y="7292061"/>
            <a:ext cx="171724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wei Inhalte">
  <p:cSld name="Zwei Inhalte 3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4"/>
          <p:cNvSpPr txBox="1">
            <a:spLocks noGrp="1"/>
          </p:cNvSpPr>
          <p:nvPr>
            <p:ph type="title"/>
          </p:nvPr>
        </p:nvSpPr>
        <p:spPr>
          <a:xfrm>
            <a:off x="360363" y="250825"/>
            <a:ext cx="6840540" cy="131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61" name="Google Shape;161;p64"/>
          <p:cNvSpPr txBox="1">
            <a:spLocks noGrp="1"/>
          </p:cNvSpPr>
          <p:nvPr>
            <p:ph type="body" idx="1"/>
          </p:nvPr>
        </p:nvSpPr>
        <p:spPr>
          <a:xfrm>
            <a:off x="360360" y="1764000"/>
            <a:ext cx="6192841" cy="518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2" name="Google Shape;162;p64"/>
          <p:cNvSpPr txBox="1">
            <a:spLocks noGrp="1"/>
          </p:cNvSpPr>
          <p:nvPr>
            <p:ph type="sldNum" idx="12"/>
          </p:nvPr>
        </p:nvSpPr>
        <p:spPr>
          <a:xfrm>
            <a:off x="8640763" y="7292061"/>
            <a:ext cx="171724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I KoopPartner">
  <p:cSld name="WI KoopPartner 3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5"/>
          <p:cNvSpPr txBox="1">
            <a:spLocks noGrp="1"/>
          </p:cNvSpPr>
          <p:nvPr>
            <p:ph type="title"/>
          </p:nvPr>
        </p:nvSpPr>
        <p:spPr>
          <a:xfrm>
            <a:off x="360363" y="250825"/>
            <a:ext cx="6840540" cy="131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66" name="Google Shape;166;p65"/>
          <p:cNvSpPr txBox="1">
            <a:spLocks noGrp="1"/>
          </p:cNvSpPr>
          <p:nvPr>
            <p:ph type="body" idx="1"/>
          </p:nvPr>
        </p:nvSpPr>
        <p:spPr>
          <a:xfrm>
            <a:off x="360363" y="6012000"/>
            <a:ext cx="3024191" cy="93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7" name="Google Shape;167;p65"/>
          <p:cNvSpPr txBox="1">
            <a:spLocks noGrp="1"/>
          </p:cNvSpPr>
          <p:nvPr>
            <p:ph type="body" idx="2"/>
          </p:nvPr>
        </p:nvSpPr>
        <p:spPr>
          <a:xfrm>
            <a:off x="360359" y="1764000"/>
            <a:ext cx="6192846" cy="396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8" name="Google Shape;168;p65"/>
          <p:cNvSpPr txBox="1">
            <a:spLocks noGrp="1"/>
          </p:cNvSpPr>
          <p:nvPr>
            <p:ph type="sldNum" idx="12"/>
          </p:nvPr>
        </p:nvSpPr>
        <p:spPr>
          <a:xfrm>
            <a:off x="8640763" y="7292061"/>
            <a:ext cx="171724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gleich">
  <p:cSld name="Vergleich 3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6"/>
          <p:cNvSpPr txBox="1">
            <a:spLocks noGrp="1"/>
          </p:cNvSpPr>
          <p:nvPr>
            <p:ph type="title"/>
          </p:nvPr>
        </p:nvSpPr>
        <p:spPr>
          <a:xfrm>
            <a:off x="360363" y="250825"/>
            <a:ext cx="6840540" cy="131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72" name="Google Shape;172;p66"/>
          <p:cNvSpPr txBox="1">
            <a:spLocks noGrp="1"/>
          </p:cNvSpPr>
          <p:nvPr>
            <p:ph type="body" idx="1"/>
          </p:nvPr>
        </p:nvSpPr>
        <p:spPr>
          <a:xfrm>
            <a:off x="360360" y="1764000"/>
            <a:ext cx="4608516" cy="518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3" name="Google Shape;173;p66"/>
          <p:cNvSpPr txBox="1">
            <a:spLocks noGrp="1"/>
          </p:cNvSpPr>
          <p:nvPr>
            <p:ph type="sldNum" idx="12"/>
          </p:nvPr>
        </p:nvSpPr>
        <p:spPr>
          <a:xfrm>
            <a:off x="8640763" y="7292061"/>
            <a:ext cx="171724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r Titel">
  <p:cSld name="Nur Titel 3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7"/>
          <p:cNvSpPr txBox="1">
            <a:spLocks noGrp="1"/>
          </p:cNvSpPr>
          <p:nvPr>
            <p:ph type="title"/>
          </p:nvPr>
        </p:nvSpPr>
        <p:spPr>
          <a:xfrm>
            <a:off x="360363" y="250825"/>
            <a:ext cx="6840540" cy="131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77" name="Google Shape;177;p67"/>
          <p:cNvSpPr txBox="1">
            <a:spLocks noGrp="1"/>
          </p:cNvSpPr>
          <p:nvPr>
            <p:ph type="sldNum" idx="12"/>
          </p:nvPr>
        </p:nvSpPr>
        <p:spPr>
          <a:xfrm>
            <a:off x="8640763" y="7292061"/>
            <a:ext cx="171724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er">
  <p:cSld name="Leer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8"/>
          <p:cNvSpPr txBox="1">
            <a:spLocks noGrp="1"/>
          </p:cNvSpPr>
          <p:nvPr>
            <p:ph type="sldNum" idx="12"/>
          </p:nvPr>
        </p:nvSpPr>
        <p:spPr>
          <a:xfrm>
            <a:off x="8640763" y="7292061"/>
            <a:ext cx="171724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halt mit Überschrift">
  <p:cSld name="Inhalt mit Überschrif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1"/>
          <p:cNvSpPr txBox="1">
            <a:spLocks noGrp="1"/>
          </p:cNvSpPr>
          <p:nvPr>
            <p:ph type="body" idx="1"/>
          </p:nvPr>
        </p:nvSpPr>
        <p:spPr>
          <a:xfrm>
            <a:off x="360363" y="1764000"/>
            <a:ext cx="3024191" cy="518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7" name="Google Shape;87;p51"/>
          <p:cNvSpPr txBox="1">
            <a:spLocks noGrp="1"/>
          </p:cNvSpPr>
          <p:nvPr>
            <p:ph type="title"/>
          </p:nvPr>
        </p:nvSpPr>
        <p:spPr>
          <a:xfrm>
            <a:off x="360363" y="250825"/>
            <a:ext cx="6840540" cy="131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88" name="Google Shape;88;p51"/>
          <p:cNvSpPr txBox="1">
            <a:spLocks noGrp="1"/>
          </p:cNvSpPr>
          <p:nvPr>
            <p:ph type="sldNum" idx="12"/>
          </p:nvPr>
        </p:nvSpPr>
        <p:spPr>
          <a:xfrm>
            <a:off x="8640763" y="7292061"/>
            <a:ext cx="171724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halt mit Überschrift">
  <p:cSld name="Inhalt mit Überschrift 3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9"/>
          <p:cNvSpPr txBox="1">
            <a:spLocks noGrp="1"/>
          </p:cNvSpPr>
          <p:nvPr>
            <p:ph type="body" idx="1"/>
          </p:nvPr>
        </p:nvSpPr>
        <p:spPr>
          <a:xfrm>
            <a:off x="360363" y="1764000"/>
            <a:ext cx="3024191" cy="518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4" name="Google Shape;184;p69"/>
          <p:cNvSpPr txBox="1">
            <a:spLocks noGrp="1"/>
          </p:cNvSpPr>
          <p:nvPr>
            <p:ph type="title"/>
          </p:nvPr>
        </p:nvSpPr>
        <p:spPr>
          <a:xfrm>
            <a:off x="360363" y="250825"/>
            <a:ext cx="6840540" cy="131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85" name="Google Shape;185;p69"/>
          <p:cNvSpPr txBox="1">
            <a:spLocks noGrp="1"/>
          </p:cNvSpPr>
          <p:nvPr>
            <p:ph type="sldNum" idx="12"/>
          </p:nvPr>
        </p:nvSpPr>
        <p:spPr>
          <a:xfrm>
            <a:off x="8640763" y="7292061"/>
            <a:ext cx="171724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 mit BU">
  <p:cSld name="Bild mit BU 3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0"/>
          <p:cNvSpPr txBox="1">
            <a:spLocks noGrp="1"/>
          </p:cNvSpPr>
          <p:nvPr>
            <p:ph type="body" idx="1"/>
          </p:nvPr>
        </p:nvSpPr>
        <p:spPr>
          <a:xfrm>
            <a:off x="360363" y="6300001"/>
            <a:ext cx="3024191" cy="64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175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8" name="Google Shape;188;p70"/>
          <p:cNvSpPr txBox="1">
            <a:spLocks noGrp="1"/>
          </p:cNvSpPr>
          <p:nvPr>
            <p:ph type="body" idx="2"/>
          </p:nvPr>
        </p:nvSpPr>
        <p:spPr>
          <a:xfrm>
            <a:off x="3527426" y="6299999"/>
            <a:ext cx="3025778" cy="64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9" name="Google Shape;189;p70"/>
          <p:cNvSpPr txBox="1">
            <a:spLocks noGrp="1"/>
          </p:cNvSpPr>
          <p:nvPr>
            <p:ph type="body" idx="3"/>
          </p:nvPr>
        </p:nvSpPr>
        <p:spPr>
          <a:xfrm>
            <a:off x="6696074" y="6299999"/>
            <a:ext cx="3024193" cy="64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0" name="Google Shape;190;p70"/>
          <p:cNvSpPr>
            <a:spLocks noGrp="1"/>
          </p:cNvSpPr>
          <p:nvPr>
            <p:ph type="pic" idx="4"/>
          </p:nvPr>
        </p:nvSpPr>
        <p:spPr>
          <a:xfrm>
            <a:off x="2" y="-3"/>
            <a:ext cx="10080626" cy="615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−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191" name="Google Shape;191;p70"/>
          <p:cNvSpPr txBox="1">
            <a:spLocks noGrp="1"/>
          </p:cNvSpPr>
          <p:nvPr>
            <p:ph type="sldNum" idx="12"/>
          </p:nvPr>
        </p:nvSpPr>
        <p:spPr>
          <a:xfrm>
            <a:off x="8640763" y="7292061"/>
            <a:ext cx="171724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5046BC-6F3B-420C-A307-02E283C35840}"/>
              </a:ext>
            </a:extLst>
          </p:cNvPr>
          <p:cNvCxnSpPr>
            <a:cxnSpLocks/>
          </p:cNvCxnSpPr>
          <p:nvPr userDrawn="1"/>
        </p:nvCxnSpPr>
        <p:spPr>
          <a:xfrm>
            <a:off x="345465" y="6896527"/>
            <a:ext cx="9397742" cy="0"/>
          </a:xfrm>
          <a:prstGeom prst="line">
            <a:avLst/>
          </a:prstGeom>
          <a:ln w="28575">
            <a:solidFill>
              <a:srgbClr val="0093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6D4FDD8-F2E0-46A3-BAA7-8762BB88A64F}"/>
              </a:ext>
            </a:extLst>
          </p:cNvPr>
          <p:cNvSpPr txBox="1"/>
          <p:nvPr userDrawn="1"/>
        </p:nvSpPr>
        <p:spPr>
          <a:xfrm>
            <a:off x="327900" y="7051770"/>
            <a:ext cx="811458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6C98FF-E894-42F7-9A6D-A3ADC0BFC91D}" type="slidenum">
              <a:rPr lang="x-none" sz="1543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x-none" sz="154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8DB1FC4-EA5D-4101-BEAB-AB50BF08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7458" y="7033037"/>
            <a:ext cx="5987585" cy="401828"/>
          </a:xfrm>
          <a:prstGeom prst="rect">
            <a:avLst/>
          </a:prstGeom>
        </p:spPr>
        <p:txBody>
          <a:bodyPr/>
          <a:lstStyle/>
          <a:p>
            <a:endParaRPr lang="x-non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8C778D-DFCE-4AC9-A525-A91B0A4DC72F}"/>
              </a:ext>
            </a:extLst>
          </p:cNvPr>
          <p:cNvCxnSpPr>
            <a:cxnSpLocks/>
          </p:cNvCxnSpPr>
          <p:nvPr userDrawn="1"/>
        </p:nvCxnSpPr>
        <p:spPr>
          <a:xfrm>
            <a:off x="345465" y="6896527"/>
            <a:ext cx="9397742" cy="0"/>
          </a:xfrm>
          <a:prstGeom prst="line">
            <a:avLst/>
          </a:prstGeom>
          <a:ln w="28575">
            <a:solidFill>
              <a:srgbClr val="006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183EEBD-F07D-4453-921D-062DE0812F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5466" y="1404442"/>
            <a:ext cx="9392515" cy="5336849"/>
          </a:xfrm>
          <a:prstGeom prst="rect">
            <a:avLst/>
          </a:prstGeom>
        </p:spPr>
        <p:txBody>
          <a:bodyPr/>
          <a:lstStyle>
            <a:lvl1pPr marL="251768" indent="-251768"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23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 lang="en-US" sz="23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258841" indent="-251768">
              <a:buClr>
                <a:schemeClr val="accent1"/>
              </a:buClr>
              <a:buFont typeface="Arial" panose="020B0604020202020204" pitchFamily="34" charset="0"/>
              <a:buChar char="•"/>
              <a:defRPr sz="2056"/>
            </a:lvl3pPr>
          </a:lstStyle>
          <a:p>
            <a:pPr lvl="0"/>
            <a:r>
              <a:rPr lang="de-DE" noProof="0" dirty="0"/>
              <a:t>Klicken um Text zu ändern</a:t>
            </a:r>
          </a:p>
          <a:p>
            <a:pPr lvl="1"/>
            <a:r>
              <a:rPr lang="de-DE" noProof="0" dirty="0"/>
              <a:t>Ebene 2</a:t>
            </a:r>
          </a:p>
          <a:p>
            <a:pPr lvl="2"/>
            <a:r>
              <a:rPr lang="de-DE" noProof="0" dirty="0"/>
              <a:t>Ebene 3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B6BB5571-1635-4C8B-BB13-2D2B10DCD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466" y="410381"/>
            <a:ext cx="9392515" cy="58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noProof="0" dirty="0"/>
              <a:t>Klicken um Titel hinzuzufügen</a:t>
            </a:r>
          </a:p>
        </p:txBody>
      </p:sp>
      <p:pic>
        <p:nvPicPr>
          <p:cNvPr id="2" name="Google Shape;38;p68">
            <a:extLst>
              <a:ext uri="{FF2B5EF4-FFF2-40B4-BE49-F238E27FC236}">
                <a16:creationId xmlns:a16="http://schemas.microsoft.com/office/drawing/2014/main" id="{CD41B1E7-9C9E-53ED-A50D-FD63F41380F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714601" y="7033037"/>
            <a:ext cx="1722881" cy="31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372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 mit BU">
  <p:cSld name="Bild mit BU 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2"/>
          <p:cNvSpPr txBox="1">
            <a:spLocks noGrp="1"/>
          </p:cNvSpPr>
          <p:nvPr>
            <p:ph type="body" idx="1"/>
          </p:nvPr>
        </p:nvSpPr>
        <p:spPr>
          <a:xfrm>
            <a:off x="360363" y="6300001"/>
            <a:ext cx="3024191" cy="64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175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1" name="Google Shape;91;p52"/>
          <p:cNvSpPr txBox="1">
            <a:spLocks noGrp="1"/>
          </p:cNvSpPr>
          <p:nvPr>
            <p:ph type="body" idx="2"/>
          </p:nvPr>
        </p:nvSpPr>
        <p:spPr>
          <a:xfrm>
            <a:off x="3527426" y="6299999"/>
            <a:ext cx="3025778" cy="64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2" name="Google Shape;92;p52"/>
          <p:cNvSpPr txBox="1">
            <a:spLocks noGrp="1"/>
          </p:cNvSpPr>
          <p:nvPr>
            <p:ph type="body" idx="3"/>
          </p:nvPr>
        </p:nvSpPr>
        <p:spPr>
          <a:xfrm>
            <a:off x="6696074" y="6299999"/>
            <a:ext cx="3024193" cy="64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3" name="Google Shape;93;p52"/>
          <p:cNvSpPr>
            <a:spLocks noGrp="1"/>
          </p:cNvSpPr>
          <p:nvPr>
            <p:ph type="pic" idx="4"/>
          </p:nvPr>
        </p:nvSpPr>
        <p:spPr>
          <a:xfrm>
            <a:off x="2" y="-3"/>
            <a:ext cx="10080626" cy="615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−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94" name="Google Shape;94;p52"/>
          <p:cNvSpPr txBox="1">
            <a:spLocks noGrp="1"/>
          </p:cNvSpPr>
          <p:nvPr>
            <p:ph type="sldNum" idx="12"/>
          </p:nvPr>
        </p:nvSpPr>
        <p:spPr>
          <a:xfrm>
            <a:off x="8640763" y="7292061"/>
            <a:ext cx="171724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>
  <p:cSld name="Titelfoli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3"/>
          <p:cNvSpPr txBox="1">
            <a:spLocks noGrp="1"/>
          </p:cNvSpPr>
          <p:nvPr>
            <p:ph type="title"/>
          </p:nvPr>
        </p:nvSpPr>
        <p:spPr>
          <a:xfrm>
            <a:off x="360363" y="2483997"/>
            <a:ext cx="9359901" cy="161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98" name="Google Shape;98;p53"/>
          <p:cNvSpPr txBox="1">
            <a:spLocks noGrp="1"/>
          </p:cNvSpPr>
          <p:nvPr>
            <p:ph type="body" idx="1"/>
          </p:nvPr>
        </p:nvSpPr>
        <p:spPr>
          <a:xfrm>
            <a:off x="360363" y="4572001"/>
            <a:ext cx="9359901" cy="237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  <a:defRPr sz="2400" b="0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  <a:defRPr sz="2400" b="0"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  <a:defRPr sz="2400" b="0"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  <a:defRPr sz="2400" b="0"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  <a:defRPr sz="2400" b="0"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9" name="Google Shape;99;p53"/>
          <p:cNvSpPr txBox="1">
            <a:spLocks noGrp="1"/>
          </p:cNvSpPr>
          <p:nvPr>
            <p:ph type="body" idx="2"/>
          </p:nvPr>
        </p:nvSpPr>
        <p:spPr>
          <a:xfrm>
            <a:off x="360363" y="1763713"/>
            <a:ext cx="9359901" cy="611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00" name="Google Shape;100;p53"/>
          <p:cNvCxnSpPr/>
          <p:nvPr/>
        </p:nvCxnSpPr>
        <p:spPr>
          <a:xfrm>
            <a:off x="360363" y="4319999"/>
            <a:ext cx="684004" cy="4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53"/>
          <p:cNvSpPr txBox="1">
            <a:spLocks noGrp="1"/>
          </p:cNvSpPr>
          <p:nvPr>
            <p:ph type="sldNum" idx="12"/>
          </p:nvPr>
        </p:nvSpPr>
        <p:spPr>
          <a:xfrm>
            <a:off x="8640763" y="7292061"/>
            <a:ext cx="171724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wei Inhalte">
  <p:cSld name="Zwei Inhalte 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4"/>
          <p:cNvSpPr txBox="1">
            <a:spLocks noGrp="1"/>
          </p:cNvSpPr>
          <p:nvPr>
            <p:ph type="title"/>
          </p:nvPr>
        </p:nvSpPr>
        <p:spPr>
          <a:xfrm>
            <a:off x="360363" y="250825"/>
            <a:ext cx="6840540" cy="131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05" name="Google Shape;105;p54"/>
          <p:cNvSpPr txBox="1">
            <a:spLocks noGrp="1"/>
          </p:cNvSpPr>
          <p:nvPr>
            <p:ph type="body" idx="1"/>
          </p:nvPr>
        </p:nvSpPr>
        <p:spPr>
          <a:xfrm>
            <a:off x="360360" y="1764000"/>
            <a:ext cx="6192841" cy="518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6" name="Google Shape;106;p54"/>
          <p:cNvSpPr txBox="1">
            <a:spLocks noGrp="1"/>
          </p:cNvSpPr>
          <p:nvPr>
            <p:ph type="sldNum" idx="12"/>
          </p:nvPr>
        </p:nvSpPr>
        <p:spPr>
          <a:xfrm>
            <a:off x="8640763" y="7292061"/>
            <a:ext cx="171724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I KoopPartner">
  <p:cSld name="WI KoopPartner 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5"/>
          <p:cNvSpPr txBox="1">
            <a:spLocks noGrp="1"/>
          </p:cNvSpPr>
          <p:nvPr>
            <p:ph type="title"/>
          </p:nvPr>
        </p:nvSpPr>
        <p:spPr>
          <a:xfrm>
            <a:off x="360363" y="250825"/>
            <a:ext cx="6840540" cy="131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10" name="Google Shape;110;p55"/>
          <p:cNvSpPr txBox="1">
            <a:spLocks noGrp="1"/>
          </p:cNvSpPr>
          <p:nvPr>
            <p:ph type="body" idx="1"/>
          </p:nvPr>
        </p:nvSpPr>
        <p:spPr>
          <a:xfrm>
            <a:off x="360363" y="6012000"/>
            <a:ext cx="3024191" cy="93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1" name="Google Shape;111;p55"/>
          <p:cNvSpPr txBox="1">
            <a:spLocks noGrp="1"/>
          </p:cNvSpPr>
          <p:nvPr>
            <p:ph type="body" idx="2"/>
          </p:nvPr>
        </p:nvSpPr>
        <p:spPr>
          <a:xfrm>
            <a:off x="360359" y="1764000"/>
            <a:ext cx="6192846" cy="396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2" name="Google Shape;112;p55"/>
          <p:cNvSpPr txBox="1">
            <a:spLocks noGrp="1"/>
          </p:cNvSpPr>
          <p:nvPr>
            <p:ph type="sldNum" idx="12"/>
          </p:nvPr>
        </p:nvSpPr>
        <p:spPr>
          <a:xfrm>
            <a:off x="8640763" y="7292061"/>
            <a:ext cx="171724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gleich">
  <p:cSld name="Vergleich 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6"/>
          <p:cNvSpPr txBox="1">
            <a:spLocks noGrp="1"/>
          </p:cNvSpPr>
          <p:nvPr>
            <p:ph type="title"/>
          </p:nvPr>
        </p:nvSpPr>
        <p:spPr>
          <a:xfrm>
            <a:off x="360363" y="250825"/>
            <a:ext cx="6840540" cy="131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16" name="Google Shape;116;p56"/>
          <p:cNvSpPr txBox="1">
            <a:spLocks noGrp="1"/>
          </p:cNvSpPr>
          <p:nvPr>
            <p:ph type="body" idx="1"/>
          </p:nvPr>
        </p:nvSpPr>
        <p:spPr>
          <a:xfrm>
            <a:off x="360360" y="1764000"/>
            <a:ext cx="4608516" cy="518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−"/>
              <a:defRPr/>
            </a:lvl6pPr>
            <a:lvl7pPr marL="3200400" lvl="6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7" name="Google Shape;117;p56"/>
          <p:cNvSpPr txBox="1">
            <a:spLocks noGrp="1"/>
          </p:cNvSpPr>
          <p:nvPr>
            <p:ph type="sldNum" idx="12"/>
          </p:nvPr>
        </p:nvSpPr>
        <p:spPr>
          <a:xfrm>
            <a:off x="8640763" y="7292061"/>
            <a:ext cx="171724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r Titel">
  <p:cSld name="Nur Titel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7"/>
          <p:cNvSpPr txBox="1">
            <a:spLocks noGrp="1"/>
          </p:cNvSpPr>
          <p:nvPr>
            <p:ph type="title"/>
          </p:nvPr>
        </p:nvSpPr>
        <p:spPr>
          <a:xfrm>
            <a:off x="360363" y="250825"/>
            <a:ext cx="6840540" cy="131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21" name="Google Shape;121;p57"/>
          <p:cNvSpPr txBox="1">
            <a:spLocks noGrp="1"/>
          </p:cNvSpPr>
          <p:nvPr>
            <p:ph type="sldNum" idx="12"/>
          </p:nvPr>
        </p:nvSpPr>
        <p:spPr>
          <a:xfrm>
            <a:off x="8640763" y="7292061"/>
            <a:ext cx="171724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er">
  <p:cSld name="Leer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8"/>
          <p:cNvSpPr txBox="1">
            <a:spLocks noGrp="1"/>
          </p:cNvSpPr>
          <p:nvPr>
            <p:ph type="sldNum" idx="12"/>
          </p:nvPr>
        </p:nvSpPr>
        <p:spPr>
          <a:xfrm>
            <a:off x="8640763" y="7292061"/>
            <a:ext cx="171724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360363" y="1763709"/>
            <a:ext cx="9359901" cy="518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−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7"/>
          <p:cNvSpPr txBox="1">
            <a:spLocks noGrp="1"/>
          </p:cNvSpPr>
          <p:nvPr>
            <p:ph type="title"/>
          </p:nvPr>
        </p:nvSpPr>
        <p:spPr>
          <a:xfrm>
            <a:off x="360363" y="250825"/>
            <a:ext cx="6840540" cy="131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7"/>
          <p:cNvSpPr txBox="1">
            <a:spLocks noGrp="1"/>
          </p:cNvSpPr>
          <p:nvPr>
            <p:ph type="sldNum" idx="12"/>
          </p:nvPr>
        </p:nvSpPr>
        <p:spPr>
          <a:xfrm>
            <a:off x="8640763" y="7292061"/>
            <a:ext cx="171724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hools4future.de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chools4future.de" TargetMode="External"/><Relationship Id="rId7" Type="http://schemas.openxmlformats.org/officeDocument/2006/relationships/hyperlink" Target="http://www.schools4future.d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>
            <a:extLst>
              <a:ext uri="{FF2B5EF4-FFF2-40B4-BE49-F238E27FC236}">
                <a16:creationId xmlns:a16="http://schemas.microsoft.com/office/drawing/2014/main" id="{7447C077-48B6-1410-6033-EE1DF42220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43347" y="5299280"/>
            <a:ext cx="1258676" cy="129569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884921-F48D-1C87-DB10-2C084FC81B6D}"/>
              </a:ext>
            </a:extLst>
          </p:cNvPr>
          <p:cNvSpPr txBox="1">
            <a:spLocks/>
          </p:cNvSpPr>
          <p:nvPr/>
        </p:nvSpPr>
        <p:spPr>
          <a:xfrm>
            <a:off x="474934" y="569360"/>
            <a:ext cx="3675338" cy="138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/>
              <a:t>Titel hinzufügen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FB51ADCF-E386-36F2-DE0B-E85700CB2CA2}"/>
              </a:ext>
            </a:extLst>
          </p:cNvPr>
          <p:cNvSpPr txBox="1">
            <a:spLocks/>
          </p:cNvSpPr>
          <p:nvPr/>
        </p:nvSpPr>
        <p:spPr>
          <a:xfrm>
            <a:off x="474934" y="5182402"/>
            <a:ext cx="3194489" cy="1307126"/>
          </a:xfrm>
          <a:prstGeom prst="rect">
            <a:avLst/>
          </a:prstGeom>
        </p:spPr>
        <p:txBody>
          <a:bodyPr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/>
              <a:t>Anlass und Datum hinzufügen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A389896-D994-1D94-183F-CB358BD57887}"/>
              </a:ext>
            </a:extLst>
          </p:cNvPr>
          <p:cNvSpPr txBox="1">
            <a:spLocks/>
          </p:cNvSpPr>
          <p:nvPr/>
        </p:nvSpPr>
        <p:spPr>
          <a:xfrm>
            <a:off x="474934" y="2374098"/>
            <a:ext cx="3194489" cy="91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8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342891" marR="0" lvl="1" indent="0" algn="ctr" rtl="0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5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685783" marR="0" lvl="2" indent="0" algn="ctr" rtl="0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351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28674" marR="0" lvl="3" indent="0" algn="ctr" rtl="0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566" marR="0" lvl="4" indent="0" algn="ctr" rtl="0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eorgia"/>
              <a:buNone/>
              <a:defRPr sz="12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714457" marR="0" lvl="5" indent="0" algn="ctr" rtl="0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349" marR="0" lvl="6" indent="0" algn="ctr" rtl="0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240" marR="0" lvl="7" indent="0" algn="ctr" rtl="0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131" marR="0" lvl="8" indent="0" algn="ctr" rtl="0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/>
              <a:t>Autoren hinzufügen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ECA349E2-91DE-0860-7263-32972CA7A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43" y="1563202"/>
            <a:ext cx="2086303" cy="2086303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7488D2B-E8CF-4A2E-6F4D-59024DD25E81}"/>
              </a:ext>
            </a:extLst>
          </p:cNvPr>
          <p:cNvSpPr/>
          <p:nvPr/>
        </p:nvSpPr>
        <p:spPr>
          <a:xfrm>
            <a:off x="6890751" y="5287850"/>
            <a:ext cx="3011274" cy="1307126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GB" sz="1100">
              <a:solidFill>
                <a:schemeClr val="tx1"/>
              </a:solidFill>
            </a:endParaRPr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CE9B60D2-27B6-A731-A1B0-9166EEB7E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060" y="6068714"/>
            <a:ext cx="668935" cy="384910"/>
          </a:xfrm>
          <a:prstGeom prst="rect">
            <a:avLst/>
          </a:prstGeom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ED5FDC3E-8672-90B9-E416-E30581560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048" y="5681705"/>
            <a:ext cx="1194959" cy="271228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58BF1B01-866F-BE18-C7DE-9D2E6120E584}"/>
              </a:ext>
            </a:extLst>
          </p:cNvPr>
          <p:cNvSpPr/>
          <p:nvPr/>
        </p:nvSpPr>
        <p:spPr>
          <a:xfrm>
            <a:off x="7246702" y="5396675"/>
            <a:ext cx="92365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Durchgeführt durch:</a:t>
            </a:r>
            <a:endParaRPr lang="en-GB" sz="7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4032583-65BD-F65A-CB33-D9CAC23429DD}"/>
              </a:ext>
            </a:extLst>
          </p:cNvPr>
          <p:cNvSpPr/>
          <p:nvPr/>
        </p:nvSpPr>
        <p:spPr>
          <a:xfrm>
            <a:off x="7047275" y="4773874"/>
            <a:ext cx="2843522" cy="351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>
                <a:solidFill>
                  <a:schemeClr val="tx1"/>
                </a:solidFill>
              </a:rPr>
              <a:t>Projektseite: </a:t>
            </a:r>
            <a:r>
              <a:rPr lang="de-DE" sz="900">
                <a:solidFill>
                  <a:schemeClr val="tx1"/>
                </a:solidFill>
                <a:hlinkClick r:id="rId6"/>
              </a:rPr>
              <a:t>www.schools4future.de</a:t>
            </a:r>
            <a:endParaRPr lang="en-GB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03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2CFAD64-B2B5-EF22-8784-BD2A81BFD6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de-DE" noProof="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noProof="0" dirty="0"/>
              <a:t>Danke für die Aufmerksamkeit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761766E-AFCA-A32E-2840-E05A48C3E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068B135A-3D4C-8EB9-2880-D40F4EC03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11" y="2388598"/>
            <a:ext cx="1765738" cy="1765738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5766F496-B442-396D-6F88-078187EAB6E6}"/>
              </a:ext>
            </a:extLst>
          </p:cNvPr>
          <p:cNvSpPr txBox="1"/>
          <p:nvPr/>
        </p:nvSpPr>
        <p:spPr>
          <a:xfrm>
            <a:off x="235246" y="4385101"/>
            <a:ext cx="319375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dirty="0"/>
              <a:t>Ansprechpartner: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1400" b="1" dirty="0"/>
              <a:t>Oliver Wagner </a:t>
            </a:r>
            <a:r>
              <a:rPr lang="de-DE" sz="1400" dirty="0"/>
              <a:t>(Wuppertal Institut)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/>
              <a:t>Dr. Sebastian Albert-Seifried </a:t>
            </a:r>
            <a:r>
              <a:rPr lang="de-DE" sz="1400" dirty="0"/>
              <a:t>(Ö-quadrat)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dirty="0"/>
          </a:p>
          <a:p>
            <a:pPr>
              <a:lnSpc>
                <a:spcPct val="100000"/>
              </a:lnSpc>
            </a:pPr>
            <a:r>
              <a:rPr lang="de-DE" sz="1400" dirty="0"/>
              <a:t>E-Mail: </a:t>
            </a:r>
            <a:r>
              <a:rPr lang="de-DE" sz="1400" dirty="0">
                <a:hlinkClick r:id="rId3"/>
              </a:rPr>
              <a:t>info@schools4future.de</a:t>
            </a:r>
            <a:endParaRPr lang="de-DE" sz="1400" dirty="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75221F3A-C285-6804-1C0E-A8EF02CC6D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94698" y="5143351"/>
            <a:ext cx="1258676" cy="1295696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35AEA48-7612-D367-7AF1-E813CE51C69E}"/>
              </a:ext>
            </a:extLst>
          </p:cNvPr>
          <p:cNvSpPr/>
          <p:nvPr/>
        </p:nvSpPr>
        <p:spPr>
          <a:xfrm>
            <a:off x="6642102" y="5131921"/>
            <a:ext cx="3011274" cy="1307126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GB" sz="1100">
              <a:solidFill>
                <a:schemeClr val="tx1"/>
              </a:solidFill>
            </a:endParaRP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11720D82-E45D-5492-591D-077B8D3FE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11" y="5912785"/>
            <a:ext cx="668935" cy="384910"/>
          </a:xfrm>
          <a:prstGeom prst="rect">
            <a:avLst/>
          </a:prstGeom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2298B177-E5DF-4AAF-0DC8-FF715BA56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99" y="5525776"/>
            <a:ext cx="1194959" cy="271228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6CEAF520-7DCC-16DB-A049-2239AB31326A}"/>
              </a:ext>
            </a:extLst>
          </p:cNvPr>
          <p:cNvSpPr/>
          <p:nvPr/>
        </p:nvSpPr>
        <p:spPr>
          <a:xfrm>
            <a:off x="6998053" y="5240746"/>
            <a:ext cx="92365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Durchgeführt durch:</a:t>
            </a:r>
            <a:endParaRPr lang="en-GB" sz="7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F92EF07-E423-EBC1-BB28-24ADF72C7131}"/>
              </a:ext>
            </a:extLst>
          </p:cNvPr>
          <p:cNvSpPr/>
          <p:nvPr/>
        </p:nvSpPr>
        <p:spPr>
          <a:xfrm>
            <a:off x="6672761" y="4843256"/>
            <a:ext cx="2843522" cy="351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>
                <a:solidFill>
                  <a:schemeClr val="tx1"/>
                </a:solidFill>
              </a:rPr>
              <a:t>Projektseite: </a:t>
            </a:r>
            <a:r>
              <a:rPr lang="de-DE" sz="900">
                <a:solidFill>
                  <a:schemeClr val="tx1"/>
                </a:solidFill>
                <a:hlinkClick r:id="rId7"/>
              </a:rPr>
              <a:t>www.schools4future.de</a:t>
            </a:r>
            <a:endParaRPr lang="en-GB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0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ECF7A6-0718-4A1E-B1A6-5A0A605BE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466" y="1445330"/>
            <a:ext cx="9392515" cy="5294716"/>
          </a:xfrm>
        </p:spPr>
        <p:txBody>
          <a:bodyPr vert="horz" lIns="134281" tIns="67141" rIns="134281" bIns="67141" rtlCol="0" anchor="t">
            <a:normAutofit/>
          </a:bodyPr>
          <a:lstStyle/>
          <a:p>
            <a:pPr marL="503549" indent="-503549">
              <a:buFont typeface="+mj-lt"/>
              <a:buAutoNum type="arabicPeriod"/>
              <a:tabLst>
                <a:tab pos="8434440" algn="l"/>
              </a:tabLst>
            </a:pPr>
            <a:r>
              <a:rPr lang="de-DE" dirty="0">
                <a:cs typeface="Arial"/>
              </a:rPr>
              <a:t>Vorbereitung auf Besuch Heizungskeller</a:t>
            </a:r>
          </a:p>
          <a:p>
            <a:pPr marL="503549" indent="-503549">
              <a:buFont typeface="+mj-lt"/>
              <a:buAutoNum type="arabicPeriod"/>
              <a:tabLst>
                <a:tab pos="8434440" algn="l"/>
              </a:tabLst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Besuch im Heizungskeller</a:t>
            </a:r>
          </a:p>
          <a:p>
            <a:pPr marL="503549" indent="-503549">
              <a:buFont typeface="+mj-lt"/>
              <a:buAutoNum type="arabicPeriod"/>
              <a:tabLst>
                <a:tab pos="8434440" algn="l"/>
              </a:tabLst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Nachbesprechung und Klärung von Fragen </a:t>
            </a:r>
          </a:p>
          <a:p>
            <a:pPr marL="503549" indent="-503549">
              <a:buFont typeface="+mj-lt"/>
              <a:buAutoNum type="arabicPeriod"/>
              <a:tabLst>
                <a:tab pos="8434440" algn="l"/>
              </a:tabLst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Was können wir tun, um den Wärmeverbrauch zu reduzieren?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E7B00B-306A-42C1-ACB2-F9E8B3AC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Schulheizung – wie funktioniert sie?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16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74AF7-8BAC-1014-FBB1-CCEFEC70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Vorbereitung auf Besuch Heizungskellers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020CAE4-68DB-A8C6-9BEA-94E55529A93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0359" y="1764000"/>
            <a:ext cx="5650148" cy="3960815"/>
          </a:xfrm>
        </p:spPr>
        <p:txBody>
          <a:bodyPr/>
          <a:lstStyle/>
          <a:p>
            <a:pPr marL="342900" indent="-342900" defTabSz="1007072">
              <a:spcBef>
                <a:spcPts val="1103"/>
              </a:spcBef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prstClr val="black"/>
                </a:solidFill>
                <a:latin typeface="Calibri"/>
              </a:rPr>
              <a:t>Schön warm im Klassenzimmer und in der ganzen Schule?</a:t>
            </a:r>
          </a:p>
          <a:p>
            <a:pPr marL="342900" indent="-342900" defTabSz="1007072">
              <a:spcBef>
                <a:spcPts val="1103"/>
              </a:spcBef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prstClr val="black"/>
                </a:solidFill>
                <a:latin typeface="Calibri"/>
              </a:rPr>
              <a:t>Woher kommt die Wärme im Klassenzimmer und in den Fluren? </a:t>
            </a:r>
          </a:p>
          <a:p>
            <a:pPr marL="342900" indent="-342900" defTabSz="1007072">
              <a:spcBef>
                <a:spcPts val="1103"/>
              </a:spcBef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prstClr val="black"/>
                </a:solidFill>
                <a:latin typeface="Calibri"/>
              </a:rPr>
              <a:t>Womit wird sie hergestellt?</a:t>
            </a:r>
          </a:p>
          <a:p>
            <a:pPr marL="342900" indent="-342900" defTabSz="1007072">
              <a:spcBef>
                <a:spcPts val="1103"/>
              </a:spcBef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prstClr val="black"/>
                </a:solidFill>
                <a:latin typeface="Calibri"/>
              </a:rPr>
              <a:t>Wie wird die Wärme transportiert?</a:t>
            </a:r>
          </a:p>
          <a:p>
            <a:pPr marL="342900" indent="-342900" defTabSz="1007072">
              <a:spcBef>
                <a:spcPts val="1103"/>
              </a:spcBef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prstClr val="black"/>
                </a:solidFill>
                <a:latin typeface="Calibri"/>
              </a:rPr>
              <a:t>Fließt die Wärme von alleine? </a:t>
            </a:r>
          </a:p>
          <a:p>
            <a:pPr marL="342900" indent="-342900" defTabSz="1007072">
              <a:spcBef>
                <a:spcPts val="1103"/>
              </a:spcBef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prstClr val="black"/>
                </a:solidFill>
                <a:latin typeface="Calibri"/>
              </a:rPr>
              <a:t>Welche Raumtemperatur ist angenehm?</a:t>
            </a:r>
          </a:p>
          <a:p>
            <a:pPr marL="342900" indent="-342900" defTabSz="1007072">
              <a:spcBef>
                <a:spcPts val="1103"/>
              </a:spcBef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prstClr val="black"/>
                </a:solidFill>
                <a:latin typeface="Calibri"/>
              </a:rPr>
              <a:t>Wie kann vermieden werden, dass zu viel geheizt wird?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445D75-3A81-F4CD-8D36-1C54AE53E1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2" descr="Kostenlose Fotos zum Thema Klassenzimmer">
            <a:extLst>
              <a:ext uri="{FF2B5EF4-FFF2-40B4-BE49-F238E27FC236}">
                <a16:creationId xmlns:a16="http://schemas.microsoft.com/office/drawing/2014/main" id="{D951758E-18D6-A779-B8E7-9D0E9C42D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15" y="1267324"/>
            <a:ext cx="3606289" cy="202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6700271-DFC3-DDEF-DEED-9927287F40B6}"/>
              </a:ext>
            </a:extLst>
          </p:cNvPr>
          <p:cNvSpPr txBox="1"/>
          <p:nvPr/>
        </p:nvSpPr>
        <p:spPr>
          <a:xfrm>
            <a:off x="6537394" y="3601245"/>
            <a:ext cx="3173347" cy="2982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134281" tIns="67141" rIns="134281" bIns="67141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71398"/>
            <a:endParaRPr lang="de-DE" sz="2643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71398"/>
            <a:endParaRPr lang="de-DE" sz="2643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71398"/>
            <a:r>
              <a:rPr lang="de-DE" sz="2643" dirty="0">
                <a:solidFill>
                  <a:prstClr val="black"/>
                </a:solidFill>
                <a:latin typeface="Calibri"/>
                <a:cs typeface="Calibri"/>
              </a:rPr>
              <a:t>Bild der Schule / vom Klassenzimmer einfügen</a:t>
            </a:r>
          </a:p>
          <a:p>
            <a:pPr defTabSz="671398"/>
            <a:endParaRPr lang="de-DE" sz="2643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71398"/>
            <a:endParaRPr lang="de-DE" sz="2643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203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ECF7A6-0718-4A1E-B1A6-5A0A605BE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466" y="1445330"/>
            <a:ext cx="9392515" cy="5294716"/>
          </a:xfrm>
        </p:spPr>
        <p:txBody>
          <a:bodyPr vert="horz" lIns="134281" tIns="67141" rIns="134281" bIns="67141" rtlCol="0" anchor="t">
            <a:normAutofit/>
          </a:bodyPr>
          <a:lstStyle/>
          <a:p>
            <a:pPr marL="503549" indent="-503549">
              <a:buFont typeface="+mj-lt"/>
              <a:buAutoNum type="arabicPeriod"/>
              <a:tabLst>
                <a:tab pos="8434440" algn="l"/>
              </a:tabLst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Vorbereitung auf Besuch Heizungskeller</a:t>
            </a:r>
          </a:p>
          <a:p>
            <a:pPr marL="503549" indent="-503549">
              <a:buFont typeface="+mj-lt"/>
              <a:buAutoNum type="arabicPeriod"/>
              <a:tabLst>
                <a:tab pos="8434440" algn="l"/>
              </a:tabLst>
            </a:pPr>
            <a:r>
              <a:rPr lang="de-DE" dirty="0">
                <a:cs typeface="Arial"/>
              </a:rPr>
              <a:t>Besuch im Heizungskeller</a:t>
            </a:r>
          </a:p>
          <a:p>
            <a:pPr marL="503549" indent="-503549">
              <a:buFont typeface="+mj-lt"/>
              <a:buAutoNum type="arabicPeriod"/>
              <a:tabLst>
                <a:tab pos="8434440" algn="l"/>
              </a:tabLst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Nachbesprechung und Klärung von Fragen </a:t>
            </a:r>
          </a:p>
          <a:p>
            <a:pPr marL="503549" indent="-503549">
              <a:buFont typeface="+mj-lt"/>
              <a:buAutoNum type="arabicPeriod"/>
              <a:tabLst>
                <a:tab pos="8434440" algn="l"/>
              </a:tabLst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Was können wir tun, um den Wärmeverbrauch zu reduzieren?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E7B00B-306A-42C1-ACB2-F9E8B3AC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Schulheizung – wie funktioniert sie?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33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B0A7E7B-4563-CFB1-8B29-A1DD0D769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363" y="1764000"/>
            <a:ext cx="4434661" cy="5184779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VERHALTENSREGELN </a:t>
            </a:r>
          </a:p>
          <a:p>
            <a:r>
              <a:rPr lang="de-DE" dirty="0">
                <a:solidFill>
                  <a:srgbClr val="FF0000"/>
                </a:solidFill>
              </a:rPr>
              <a:t>VORSICHT!!!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8E47D1-4106-A038-DDBC-1F29A2A7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Besuch Heizungskellers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36A555-7DC7-208B-23A4-A3C5C369C4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890209E-C7E1-8EB3-41F5-34D9F60BB1D6}"/>
              </a:ext>
            </a:extLst>
          </p:cNvPr>
          <p:cNvSpPr txBox="1">
            <a:spLocks/>
          </p:cNvSpPr>
          <p:nvPr/>
        </p:nvSpPr>
        <p:spPr>
          <a:xfrm>
            <a:off x="5331989" y="2119974"/>
            <a:ext cx="4405992" cy="462007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2643"/>
              <a:t>Nichts anfassen! </a:t>
            </a:r>
          </a:p>
          <a:p>
            <a:r>
              <a:rPr lang="de-DE" sz="2643"/>
              <a:t>Abstand halten!</a:t>
            </a:r>
          </a:p>
          <a:p>
            <a:r>
              <a:rPr lang="de-DE" sz="2643"/>
              <a:t>Aufmerksam sein!</a:t>
            </a:r>
          </a:p>
          <a:p>
            <a:endParaRPr lang="de-DE" sz="2643"/>
          </a:p>
          <a:p>
            <a:r>
              <a:rPr lang="de-DE" sz="2643">
                <a:sym typeface="Wingdings" panose="05000000000000000000" pitchFamily="2" charset="2"/>
              </a:rPr>
              <a:t> Der Heizungskeller ist kein gesicherter Klassenraum</a:t>
            </a:r>
            <a:endParaRPr lang="de-DE" sz="2643"/>
          </a:p>
          <a:p>
            <a:endParaRPr lang="de-DE" sz="2643" dirty="0"/>
          </a:p>
        </p:txBody>
      </p:sp>
      <p:pic>
        <p:nvPicPr>
          <p:cNvPr id="6" name="Picture 2" descr="Kostenlose Fotos zum Thema Stoppschild">
            <a:extLst>
              <a:ext uri="{FF2B5EF4-FFF2-40B4-BE49-F238E27FC236}">
                <a16:creationId xmlns:a16="http://schemas.microsoft.com/office/drawing/2014/main" id="{4DEA1815-F3D9-980D-EBD5-A8B252392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2" y="3387574"/>
            <a:ext cx="3590693" cy="24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87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ECF7A6-0718-4A1E-B1A6-5A0A605BE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466" y="1445330"/>
            <a:ext cx="9392515" cy="5294716"/>
          </a:xfrm>
        </p:spPr>
        <p:txBody>
          <a:bodyPr vert="horz" lIns="134281" tIns="67141" rIns="134281" bIns="67141" rtlCol="0" anchor="t">
            <a:normAutofit/>
          </a:bodyPr>
          <a:lstStyle/>
          <a:p>
            <a:pPr marL="503549" indent="-503549">
              <a:buFont typeface="+mj-lt"/>
              <a:buAutoNum type="arabicPeriod"/>
              <a:tabLst>
                <a:tab pos="8434440" algn="l"/>
              </a:tabLst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Vorbereitung auf Besuch Heizungskeller</a:t>
            </a:r>
          </a:p>
          <a:p>
            <a:pPr marL="503549" indent="-503549">
              <a:buFont typeface="+mj-lt"/>
              <a:buAutoNum type="arabicPeriod"/>
              <a:tabLst>
                <a:tab pos="8434440" algn="l"/>
              </a:tabLst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Besuch im Heizungskeller</a:t>
            </a:r>
          </a:p>
          <a:p>
            <a:pPr marL="503549" indent="-503549">
              <a:buFont typeface="+mj-lt"/>
              <a:buAutoNum type="arabicPeriod"/>
              <a:tabLst>
                <a:tab pos="8434440" algn="l"/>
              </a:tabLst>
            </a:pPr>
            <a:r>
              <a:rPr lang="de-DE" dirty="0">
                <a:cs typeface="Arial"/>
              </a:rPr>
              <a:t>Nachbesprechung und Klärung von Fragen </a:t>
            </a:r>
          </a:p>
          <a:p>
            <a:pPr marL="503549" indent="-503549">
              <a:buFont typeface="+mj-lt"/>
              <a:buAutoNum type="arabicPeriod"/>
              <a:tabLst>
                <a:tab pos="8434440" algn="l"/>
              </a:tabLst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Was können wir tun, um den Wärmeverbrauch zu reduzieren?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E7B00B-306A-42C1-ACB2-F9E8B3AC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Schulheizung – wie funktioniert sie?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6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07A1D16-CFEF-F486-22DC-C2E74870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Nachbesprechung und Klärung von Fragen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589378-77E8-8365-F11C-3DC70F8CFFC1}"/>
              </a:ext>
            </a:extLst>
          </p:cNvPr>
          <p:cNvSpPr txBox="1"/>
          <p:nvPr/>
        </p:nvSpPr>
        <p:spPr>
          <a:xfrm>
            <a:off x="654826" y="2106241"/>
            <a:ext cx="3173347" cy="2982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134281" tIns="67141" rIns="134281" bIns="67141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71398"/>
            <a:endParaRPr lang="de-DE" sz="2643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71398"/>
            <a:endParaRPr lang="de-DE" sz="2643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71398"/>
            <a:r>
              <a:rPr lang="de-DE" sz="2643" dirty="0">
                <a:solidFill>
                  <a:prstClr val="black"/>
                </a:solidFill>
                <a:latin typeface="Calibri"/>
                <a:cs typeface="Calibri"/>
              </a:rPr>
              <a:t>Ggf. Bilder des Heizungskellers einfügen</a:t>
            </a:r>
          </a:p>
          <a:p>
            <a:pPr defTabSz="671398"/>
            <a:endParaRPr lang="de-DE" sz="2643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71398"/>
            <a:endParaRPr lang="de-DE" sz="2643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39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ECF7A6-0718-4A1E-B1A6-5A0A605BE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466" y="1445330"/>
            <a:ext cx="9392515" cy="5294716"/>
          </a:xfrm>
        </p:spPr>
        <p:txBody>
          <a:bodyPr vert="horz" lIns="134281" tIns="67141" rIns="134281" bIns="67141" rtlCol="0" anchor="t">
            <a:normAutofit/>
          </a:bodyPr>
          <a:lstStyle/>
          <a:p>
            <a:pPr marL="503549" indent="-503549">
              <a:buFont typeface="+mj-lt"/>
              <a:buAutoNum type="arabicPeriod"/>
              <a:tabLst>
                <a:tab pos="8434440" algn="l"/>
              </a:tabLst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Vorbereitung auf Besuch Heizungskeller</a:t>
            </a:r>
          </a:p>
          <a:p>
            <a:pPr marL="503549" indent="-503549">
              <a:buFont typeface="+mj-lt"/>
              <a:buAutoNum type="arabicPeriod"/>
              <a:tabLst>
                <a:tab pos="8434440" algn="l"/>
              </a:tabLst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Besuch im Heizungskeller</a:t>
            </a:r>
          </a:p>
          <a:p>
            <a:pPr marL="503549" indent="-503549">
              <a:buFont typeface="+mj-lt"/>
              <a:buAutoNum type="arabicPeriod"/>
              <a:tabLst>
                <a:tab pos="8434440" algn="l"/>
              </a:tabLst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Nachbesprechung und Klärung von Fragen </a:t>
            </a:r>
          </a:p>
          <a:p>
            <a:pPr marL="503549" indent="-503549">
              <a:buFont typeface="+mj-lt"/>
              <a:buAutoNum type="arabicPeriod"/>
              <a:tabLst>
                <a:tab pos="8434440" algn="l"/>
              </a:tabLst>
            </a:pPr>
            <a:r>
              <a:rPr lang="de-DE" dirty="0">
                <a:cs typeface="Arial"/>
              </a:rPr>
              <a:t>Was können wir tun, um den Wärmeverbrauch zu reduzieren?</a:t>
            </a:r>
            <a:endParaRPr lang="en-GB" dirty="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E7B00B-306A-42C1-ACB2-F9E8B3AC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Schulheizung – wie funktioniert sie?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53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FD873CB-7993-690F-4186-0FFAE46A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kann man in der Schule Energie einsparen?</a:t>
            </a:r>
          </a:p>
        </p:txBody>
      </p:sp>
      <p:pic>
        <p:nvPicPr>
          <p:cNvPr id="5" name="Picture 2" descr="Kostenlose Fotos zum Thema Thermostat">
            <a:extLst>
              <a:ext uri="{FF2B5EF4-FFF2-40B4-BE49-F238E27FC236}">
                <a16:creationId xmlns:a16="http://schemas.microsoft.com/office/drawing/2014/main" id="{974FFF22-F6C4-AFFF-C3C1-B90A96A19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71" y="1418400"/>
            <a:ext cx="3728705" cy="247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ostenlose Fotos zum Thema Energieeffizient">
            <a:extLst>
              <a:ext uri="{FF2B5EF4-FFF2-40B4-BE49-F238E27FC236}">
                <a16:creationId xmlns:a16="http://schemas.microsoft.com/office/drawing/2014/main" id="{DE81D506-C8E5-17C9-E317-9055762F7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281" y="4347609"/>
            <a:ext cx="3568130" cy="237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ostenlose Fotos zum Thema Fenster">
            <a:extLst>
              <a:ext uri="{FF2B5EF4-FFF2-40B4-BE49-F238E27FC236}">
                <a16:creationId xmlns:a16="http://schemas.microsoft.com/office/drawing/2014/main" id="{E6F41C8B-5217-7BE2-D5A7-F1E4B2AF8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60" y="4325331"/>
            <a:ext cx="2502334" cy="18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ostenlose Fotos zum Thema Morgen">
            <a:extLst>
              <a:ext uri="{FF2B5EF4-FFF2-40B4-BE49-F238E27FC236}">
                <a16:creationId xmlns:a16="http://schemas.microsoft.com/office/drawing/2014/main" id="{F6B3B960-37A0-D079-4742-875A2FB13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57"/>
          <a:stretch/>
        </p:blipFill>
        <p:spPr bwMode="auto">
          <a:xfrm>
            <a:off x="7722700" y="4576332"/>
            <a:ext cx="2185715" cy="18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ostenlose Fotos zum Thema Heizung">
            <a:extLst>
              <a:ext uri="{FF2B5EF4-FFF2-40B4-BE49-F238E27FC236}">
                <a16:creationId xmlns:a16="http://schemas.microsoft.com/office/drawing/2014/main" id="{335CC995-4293-EE3E-10F7-1FB55C592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24" y="1267314"/>
            <a:ext cx="3826417" cy="25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557067"/>
      </p:ext>
    </p:extLst>
  </p:cSld>
  <p:clrMapOvr>
    <a:masterClrMapping/>
  </p:clrMapOvr>
</p:sld>
</file>

<file path=ppt/theme/theme1.xml><?xml version="1.0" encoding="utf-8"?>
<a:theme xmlns:a="http://schemas.openxmlformats.org/drawingml/2006/main" name="WI_Praesentation_eng">
  <a:themeElements>
    <a:clrScheme name="WI_Praesentation_eng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40033"/>
      </a:accent1>
      <a:accent2>
        <a:srgbClr val="006D72"/>
      </a:accent2>
      <a:accent3>
        <a:srgbClr val="004C50"/>
      </a:accent3>
      <a:accent4>
        <a:srgbClr val="CFE6EE"/>
      </a:accent4>
      <a:accent5>
        <a:srgbClr val="83B0B6"/>
      </a:accent5>
      <a:accent6>
        <a:srgbClr val="E7F2F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_Praesentation_4zu3_eng_2021" id="{9F4D2553-861A-CF47-8CB9-2671CE1B6FB5}" vid="{2687963C-E8A3-8A4A-AAFA-DEE9E1AC6A0E}"/>
    </a:ext>
  </a:extLst>
</a:theme>
</file>

<file path=ppt/theme/theme2.xml><?xml version="1.0" encoding="utf-8"?>
<a:theme xmlns:a="http://schemas.openxmlformats.org/drawingml/2006/main" name="WI_Praesentation_eng">
  <a:themeElements>
    <a:clrScheme name="WI_Praesentation_eng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40033"/>
      </a:accent1>
      <a:accent2>
        <a:srgbClr val="006D72"/>
      </a:accent2>
      <a:accent3>
        <a:srgbClr val="004C50"/>
      </a:accent3>
      <a:accent4>
        <a:srgbClr val="CFE6EE"/>
      </a:accent4>
      <a:accent5>
        <a:srgbClr val="83B0B6"/>
      </a:accent5>
      <a:accent6>
        <a:srgbClr val="E7F2F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WI_Praesentation_eng</Template>
  <TotalTime>0</TotalTime>
  <Words>282</Words>
  <Application>Microsoft Office PowerPoint</Application>
  <PresentationFormat>Custom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Arial</vt:lpstr>
      <vt:lpstr>Georgia</vt:lpstr>
      <vt:lpstr>Courier New</vt:lpstr>
      <vt:lpstr>Times New Roman</vt:lpstr>
      <vt:lpstr>WI_Praesentation_eng</vt:lpstr>
      <vt:lpstr>PowerPoint Presentation</vt:lpstr>
      <vt:lpstr>Unsere Schulheizung – wie funktioniert sie?</vt:lpstr>
      <vt:lpstr>Vorbereitung auf Besuch Heizungskellers</vt:lpstr>
      <vt:lpstr>Unsere Schulheizung – wie funktioniert sie?</vt:lpstr>
      <vt:lpstr>Besuch Heizungskellers</vt:lpstr>
      <vt:lpstr>Unsere Schulheizung – wie funktioniert sie?</vt:lpstr>
      <vt:lpstr>Nachbesprechung und Klärung von Fragen</vt:lpstr>
      <vt:lpstr>Unsere Schulheizung – wie funktioniert sie?</vt:lpstr>
      <vt:lpstr>Wo kann man in der Schule Energie einsparen?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Unsere Schulheizung – wie funktioniert sie?</dc:title>
  <dc:creator>Lena Tholen</dc:creator>
  <cp:lastModifiedBy>Dr. Sebastian Albert-Seifried</cp:lastModifiedBy>
  <cp:revision>5</cp:revision>
  <dcterms:created xsi:type="dcterms:W3CDTF">2022-10-17T13:43:47Z</dcterms:created>
  <dcterms:modified xsi:type="dcterms:W3CDTF">2023-02-05T15:24:02Z</dcterms:modified>
</cp:coreProperties>
</file>